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7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6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EED1-4FEA-4B12-99F9-901DD6FBF36B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611B-FAAF-4F7F-90F0-21F9BE251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STUBBLEFIELD LAKE 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Head Wall Failure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HEAD WALLS ARE GIVING AWAY AND THE ROAD IS SINKING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562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PILING TIMBERS HAVE GIVEN AWAY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DAMAGE IS NOT ACCESSIBLE UNTIL EXCAVATION BEGINS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14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 is over four feet deep!!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267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/>
          <a:lstStyle/>
          <a:p>
            <a:r>
              <a:rPr lang="en-US" dirty="0" smtClean="0"/>
              <a:t>LABOR COSTS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sz="5000" i="1" dirty="0" smtClean="0"/>
              <a:t>Just recently Precinct 4 built bulkheads on </a:t>
            </a:r>
            <a:r>
              <a:rPr lang="en-US" sz="5000" i="1" dirty="0" err="1" smtClean="0"/>
              <a:t>Hostetter</a:t>
            </a:r>
            <a:r>
              <a:rPr lang="en-US" sz="5000" i="1" dirty="0" smtClean="0"/>
              <a:t> Rd.  That project cost the county roughly $120 per foot.</a:t>
            </a:r>
          </a:p>
          <a:p>
            <a:endParaRPr lang="en-US" sz="5000" i="1" dirty="0" smtClean="0"/>
          </a:p>
          <a:p>
            <a:r>
              <a:rPr lang="en-US" sz="5000" i="1" dirty="0" smtClean="0"/>
              <a:t>Stubblefield Lake Rd needs 180 feet of bulkheads constructed.</a:t>
            </a:r>
          </a:p>
          <a:p>
            <a:endParaRPr lang="en-US" sz="5000" i="1" dirty="0" smtClean="0"/>
          </a:p>
          <a:p>
            <a:r>
              <a:rPr lang="en-US" sz="5000" i="1" dirty="0" smtClean="0"/>
              <a:t>$120/</a:t>
            </a:r>
            <a:r>
              <a:rPr lang="en-US" sz="5000" i="1" dirty="0" err="1" smtClean="0"/>
              <a:t>ft</a:t>
            </a:r>
            <a:r>
              <a:rPr lang="en-US" sz="5000" i="1" dirty="0" smtClean="0"/>
              <a:t> x </a:t>
            </a:r>
            <a:r>
              <a:rPr lang="en-US" sz="5000" i="1" dirty="0" smtClean="0"/>
              <a:t>180’ = </a:t>
            </a:r>
            <a:r>
              <a:rPr lang="en-US" sz="5000" b="1" i="1" dirty="0" smtClean="0"/>
              <a:t>$21,600</a:t>
            </a:r>
          </a:p>
          <a:p>
            <a:endParaRPr lang="en-US" sz="5000" i="1" dirty="0" smtClean="0"/>
          </a:p>
          <a:p>
            <a:r>
              <a:rPr lang="en-US" sz="5000" b="1" i="1" u="sng" dirty="0" smtClean="0"/>
              <a:t>*** This is just a rough estimate. ***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26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MATERIAL COSTS</a:t>
            </a:r>
            <a:br>
              <a:rPr lang="en-US" dirty="0" smtClean="0"/>
            </a:br>
            <a:r>
              <a:rPr lang="en-US" dirty="0" smtClean="0"/>
              <a:t>(STEEL)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38-7 5/8”Pilings, 8- 30’ x 5/16”sheet plate, 180’- 7”channel, 180’- 8”Angle, 40’-4” Angle, 40’-4” Flat Bar, 500’-3/4”Galvanized Cable, 50-3/4” Galvanized Cable Clamps</a:t>
            </a:r>
          </a:p>
          <a:p>
            <a:endParaRPr lang="en-US" dirty="0"/>
          </a:p>
          <a:p>
            <a:r>
              <a:rPr lang="en-US" b="1" dirty="0" smtClean="0"/>
              <a:t>$23,000.00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i="1" u="sng" dirty="0"/>
              <a:t>*** This is just a rough estimate. ***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ROAD MATERIAL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Stabilized Sand</a:t>
            </a:r>
          </a:p>
          <a:p>
            <a:r>
              <a:rPr lang="en-US" dirty="0" smtClean="0"/>
              <a:t>200tns * 30.14/</a:t>
            </a:r>
            <a:r>
              <a:rPr lang="en-US" dirty="0" err="1" smtClean="0"/>
              <a:t>tn</a:t>
            </a:r>
            <a:r>
              <a:rPr lang="en-US" dirty="0" smtClean="0"/>
              <a:t> = $6,028.00</a:t>
            </a:r>
          </a:p>
          <a:p>
            <a:r>
              <a:rPr lang="en-US" dirty="0" smtClean="0"/>
              <a:t>Limestone Base</a:t>
            </a:r>
          </a:p>
          <a:p>
            <a:r>
              <a:rPr lang="en-US" dirty="0" smtClean="0"/>
              <a:t>150tns * 24.59/</a:t>
            </a:r>
            <a:r>
              <a:rPr lang="en-US" dirty="0" err="1" smtClean="0"/>
              <a:t>tn</a:t>
            </a:r>
            <a:r>
              <a:rPr lang="en-US" dirty="0" smtClean="0"/>
              <a:t> = $3,688.50</a:t>
            </a:r>
            <a:endParaRPr lang="en-US" dirty="0"/>
          </a:p>
          <a:p>
            <a:r>
              <a:rPr lang="en-US" dirty="0" smtClean="0"/>
              <a:t>Hot Mix</a:t>
            </a:r>
          </a:p>
          <a:p>
            <a:r>
              <a:rPr lang="en-US" dirty="0" smtClean="0"/>
              <a:t>100tns * 67.69/</a:t>
            </a:r>
            <a:r>
              <a:rPr lang="en-US" dirty="0" err="1" smtClean="0"/>
              <a:t>tn</a:t>
            </a:r>
            <a:r>
              <a:rPr lang="en-US" dirty="0" smtClean="0"/>
              <a:t> = $6,769.00</a:t>
            </a:r>
          </a:p>
          <a:p>
            <a:r>
              <a:rPr lang="en-US" b="1" dirty="0" smtClean="0"/>
              <a:t>$16,485.50</a:t>
            </a:r>
          </a:p>
          <a:p>
            <a:r>
              <a:rPr lang="en-US" b="1" i="1" u="sng" dirty="0"/>
              <a:t>*** This is just a rough estimate. ***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APPROVAL REQUESTED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Total Estimated Cost</a:t>
            </a:r>
          </a:p>
          <a:p>
            <a:r>
              <a:rPr lang="en-US" b="1" dirty="0" smtClean="0"/>
              <a:t>$61,085.50</a:t>
            </a:r>
          </a:p>
          <a:p>
            <a:endParaRPr lang="en-US" dirty="0"/>
          </a:p>
          <a:p>
            <a:r>
              <a:rPr lang="en-US" dirty="0" smtClean="0"/>
              <a:t>Please approve purchasing to bid out this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196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STUBBLEFIELD LAKE ROAD</vt:lpstr>
      <vt:lpstr>THE HEAD WALLS ARE GIVING AWAY AND THE ROAD IS SINKING</vt:lpstr>
      <vt:lpstr>PILING TIMBERS HAVE GIVEN AWAY</vt:lpstr>
      <vt:lpstr>EXACT DAMAGE IS NOT ACCESSIBLE UNTIL EXCAVATION BEGINS</vt:lpstr>
      <vt:lpstr>This one is over four feet deep!!</vt:lpstr>
      <vt:lpstr>LABOR COSTS</vt:lpstr>
      <vt:lpstr>MATERIAL COSTS (STEEL)</vt:lpstr>
      <vt:lpstr>ROAD MATERIAL COSTS</vt:lpstr>
      <vt:lpstr>APPROVAL REQUESTED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STUBBLEFIELD LAKE ROAD</dc:title>
  <dc:creator>Brandon Decker</dc:creator>
  <cp:lastModifiedBy>Sherri Pegoda</cp:lastModifiedBy>
  <cp:revision>14</cp:revision>
  <dcterms:created xsi:type="dcterms:W3CDTF">2015-07-21T18:23:50Z</dcterms:created>
  <dcterms:modified xsi:type="dcterms:W3CDTF">2015-07-24T13:45:42Z</dcterms:modified>
</cp:coreProperties>
</file>